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</p:sldIdLst>
  <p:sldSz cx="12344400" cy="540321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2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16" autoAdjust="0"/>
    <p:restoredTop sz="96247" autoAdjust="0"/>
  </p:normalViewPr>
  <p:slideViewPr>
    <p:cSldViewPr snapToGrid="0">
      <p:cViewPr varScale="1">
        <p:scale>
          <a:sx n="135" d="100"/>
          <a:sy n="135" d="100"/>
        </p:scale>
        <p:origin x="14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3092" y="884340"/>
            <a:ext cx="9258550" cy="1881253"/>
          </a:xfrm>
        </p:spPr>
        <p:txBody>
          <a:bodyPr anchor="b"/>
          <a:lstStyle>
            <a:lvl1pPr algn="ctr">
              <a:defRPr sz="47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92" y="2838141"/>
            <a:ext cx="9258550" cy="1304619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725" indent="0" algn="ctr">
              <a:buNone/>
              <a:defRPr sz="1420"/>
            </a:lvl3pPr>
            <a:lvl4pPr marL="1080770" indent="0" algn="ctr">
              <a:buNone/>
              <a:defRPr sz="1260"/>
            </a:lvl4pPr>
            <a:lvl5pPr marL="1440815" indent="0" algn="ctr">
              <a:buNone/>
              <a:defRPr sz="1260"/>
            </a:lvl5pPr>
            <a:lvl6pPr marL="1801495" indent="0" algn="ctr">
              <a:buNone/>
              <a:defRPr sz="1260"/>
            </a:lvl6pPr>
            <a:lvl7pPr marL="2161540" indent="0" algn="ctr">
              <a:buNone/>
              <a:defRPr sz="1260"/>
            </a:lvl7pPr>
            <a:lvl8pPr marL="2521585" indent="0" algn="ctr">
              <a:buNone/>
              <a:defRPr sz="1260"/>
            </a:lvl8pPr>
            <a:lvl9pPr marL="288163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4200" y="287692"/>
            <a:ext cx="2661833" cy="457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8701" y="287692"/>
            <a:ext cx="7831191" cy="45793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271" y="1347148"/>
            <a:ext cx="10647332" cy="2247747"/>
          </a:xfrm>
        </p:spPr>
        <p:txBody>
          <a:bodyPr anchor="b"/>
          <a:lstStyle>
            <a:lvl1pPr>
              <a:defRPr sz="47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271" y="3616161"/>
            <a:ext cx="10647332" cy="118203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2pPr>
            <a:lvl3pPr marL="720725" indent="0">
              <a:buNone/>
              <a:defRPr sz="1420">
                <a:solidFill>
                  <a:schemeClr val="tx1">
                    <a:tint val="82000"/>
                  </a:schemeClr>
                </a:solidFill>
              </a:defRPr>
            </a:lvl3pPr>
            <a:lvl4pPr marL="108077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4pPr>
            <a:lvl5pPr marL="144081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5pPr>
            <a:lvl6pPr marL="180149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6pPr>
            <a:lvl7pPr marL="216154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7pPr>
            <a:lvl8pPr marL="252158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8pPr>
            <a:lvl9pPr marL="288163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8701" y="1438459"/>
            <a:ext cx="5246512" cy="3428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9521" y="1438459"/>
            <a:ext cx="5246512" cy="3428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308" y="287692"/>
            <a:ext cx="10647332" cy="10444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0308" y="1324633"/>
            <a:ext cx="5222401" cy="649182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725" indent="0">
              <a:buNone/>
              <a:defRPr sz="1420" b="1"/>
            </a:lvl3pPr>
            <a:lvl4pPr marL="1080770" indent="0">
              <a:buNone/>
              <a:defRPr sz="1260" b="1"/>
            </a:lvl4pPr>
            <a:lvl5pPr marL="1440815" indent="0">
              <a:buNone/>
              <a:defRPr sz="1260" b="1"/>
            </a:lvl5pPr>
            <a:lvl6pPr marL="1801495" indent="0">
              <a:buNone/>
              <a:defRPr sz="1260" b="1"/>
            </a:lvl6pPr>
            <a:lvl7pPr marL="2161540" indent="0">
              <a:buNone/>
              <a:defRPr sz="1260" b="1"/>
            </a:lvl7pPr>
            <a:lvl8pPr marL="2521585" indent="0">
              <a:buNone/>
              <a:defRPr sz="1260" b="1"/>
            </a:lvl8pPr>
            <a:lvl9pPr marL="288163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0308" y="1973815"/>
            <a:ext cx="5222401" cy="2903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521" y="1324633"/>
            <a:ext cx="5248119" cy="649182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725" indent="0">
              <a:buNone/>
              <a:defRPr sz="1420" b="1"/>
            </a:lvl3pPr>
            <a:lvl4pPr marL="1080770" indent="0">
              <a:buNone/>
              <a:defRPr sz="1260" b="1"/>
            </a:lvl4pPr>
            <a:lvl5pPr marL="1440815" indent="0">
              <a:buNone/>
              <a:defRPr sz="1260" b="1"/>
            </a:lvl5pPr>
            <a:lvl6pPr marL="1801495" indent="0">
              <a:buNone/>
              <a:defRPr sz="1260" b="1"/>
            </a:lvl6pPr>
            <a:lvl7pPr marL="2161540" indent="0">
              <a:buNone/>
              <a:defRPr sz="1260" b="1"/>
            </a:lvl7pPr>
            <a:lvl8pPr marL="2521585" indent="0">
              <a:buNone/>
              <a:defRPr sz="1260" b="1"/>
            </a:lvl8pPr>
            <a:lvl9pPr marL="288163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521" y="1973815"/>
            <a:ext cx="5248119" cy="2903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308" y="360240"/>
            <a:ext cx="3981498" cy="1260841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8119" y="778018"/>
            <a:ext cx="6249521" cy="3840059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08" y="1621080"/>
            <a:ext cx="3981498" cy="3003252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5"/>
            </a:lvl2pPr>
            <a:lvl3pPr marL="720725" indent="0">
              <a:buNone/>
              <a:defRPr sz="945"/>
            </a:lvl3pPr>
            <a:lvl4pPr marL="1080770" indent="0">
              <a:buNone/>
              <a:defRPr sz="790"/>
            </a:lvl4pPr>
            <a:lvl5pPr marL="1440815" indent="0">
              <a:buNone/>
              <a:defRPr sz="790"/>
            </a:lvl5pPr>
            <a:lvl6pPr marL="1801495" indent="0">
              <a:buNone/>
              <a:defRPr sz="790"/>
            </a:lvl6pPr>
            <a:lvl7pPr marL="2161540" indent="0">
              <a:buNone/>
              <a:defRPr sz="790"/>
            </a:lvl7pPr>
            <a:lvl8pPr marL="2521585" indent="0">
              <a:buNone/>
              <a:defRPr sz="790"/>
            </a:lvl8pPr>
            <a:lvl9pPr marL="2881630" indent="0">
              <a:buNone/>
              <a:defRPr sz="79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308" y="360240"/>
            <a:ext cx="3981498" cy="1260841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8119" y="778018"/>
            <a:ext cx="6249521" cy="3840059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725" indent="0">
              <a:buNone/>
              <a:defRPr sz="1890"/>
            </a:lvl3pPr>
            <a:lvl4pPr marL="1080770" indent="0">
              <a:buNone/>
              <a:defRPr sz="1575"/>
            </a:lvl4pPr>
            <a:lvl5pPr marL="1440815" indent="0">
              <a:buNone/>
              <a:defRPr sz="1575"/>
            </a:lvl5pPr>
            <a:lvl6pPr marL="1801495" indent="0">
              <a:buNone/>
              <a:defRPr sz="1575"/>
            </a:lvl6pPr>
            <a:lvl7pPr marL="2161540" indent="0">
              <a:buNone/>
              <a:defRPr sz="1575"/>
            </a:lvl7pPr>
            <a:lvl8pPr marL="2521585" indent="0">
              <a:buNone/>
              <a:defRPr sz="1575"/>
            </a:lvl8pPr>
            <a:lvl9pPr marL="2881630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08" y="1621080"/>
            <a:ext cx="3981498" cy="3003252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5"/>
            </a:lvl2pPr>
            <a:lvl3pPr marL="720725" indent="0">
              <a:buNone/>
              <a:defRPr sz="945"/>
            </a:lvl3pPr>
            <a:lvl4pPr marL="1080770" indent="0">
              <a:buNone/>
              <a:defRPr sz="790"/>
            </a:lvl4pPr>
            <a:lvl5pPr marL="1440815" indent="0">
              <a:buNone/>
              <a:defRPr sz="790"/>
            </a:lvl5pPr>
            <a:lvl6pPr marL="1801495" indent="0">
              <a:buNone/>
              <a:defRPr sz="790"/>
            </a:lvl6pPr>
            <a:lvl7pPr marL="2161540" indent="0">
              <a:buNone/>
              <a:defRPr sz="790"/>
            </a:lvl7pPr>
            <a:lvl8pPr marL="2521585" indent="0">
              <a:buNone/>
              <a:defRPr sz="790"/>
            </a:lvl8pPr>
            <a:lvl9pPr marL="2881630" indent="0">
              <a:buNone/>
              <a:defRPr sz="79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8701" y="287692"/>
            <a:ext cx="10647332" cy="1044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701" y="1438459"/>
            <a:ext cx="10647332" cy="3428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701" y="5008337"/>
            <a:ext cx="2777565" cy="28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854CA1-06D1-A645-9F65-FFAE3F7D2C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89194" y="5008337"/>
            <a:ext cx="4166347" cy="28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8468" y="5008337"/>
            <a:ext cx="2777565" cy="28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4C8A72-2432-A04C-8C1F-95531DF27BF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20725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340" indent="-180340" algn="l" defTabSz="720725" rtl="0" eaLnBrk="1" latinLnBrk="0" hangingPunct="1">
        <a:lnSpc>
          <a:spcPct val="90000"/>
        </a:lnSpc>
        <a:spcBef>
          <a:spcPts val="790"/>
        </a:spcBef>
        <a:buFont typeface="Arial" panose="0208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385" indent="-180340" algn="l" defTabSz="720725" rtl="0" eaLnBrk="1" latinLnBrk="0" hangingPunct="1">
        <a:lnSpc>
          <a:spcPct val="90000"/>
        </a:lnSpc>
        <a:spcBef>
          <a:spcPts val="395"/>
        </a:spcBef>
        <a:buFont typeface="Arial" panose="0208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1065" indent="-180340" algn="l" defTabSz="720725" rtl="0" eaLnBrk="1" latinLnBrk="0" hangingPunct="1">
        <a:lnSpc>
          <a:spcPct val="90000"/>
        </a:lnSpc>
        <a:spcBef>
          <a:spcPts val="395"/>
        </a:spcBef>
        <a:buFont typeface="Arial" panose="0208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1110" indent="-180340" algn="l" defTabSz="720725" rtl="0" eaLnBrk="1" latinLnBrk="0" hangingPunct="1">
        <a:lnSpc>
          <a:spcPct val="90000"/>
        </a:lnSpc>
        <a:spcBef>
          <a:spcPts val="395"/>
        </a:spcBef>
        <a:buFont typeface="Arial" panose="02080604020202020204" pitchFamily="34" charset="0"/>
        <a:buChar char="•"/>
        <a:defRPr sz="1420" kern="1200">
          <a:solidFill>
            <a:schemeClr val="tx1"/>
          </a:solidFill>
          <a:latin typeface="+mn-lt"/>
          <a:ea typeface="+mn-ea"/>
          <a:cs typeface="+mn-cs"/>
        </a:defRPr>
      </a:lvl4pPr>
      <a:lvl5pPr marL="1621155" indent="-180340" algn="l" defTabSz="720725" rtl="0" eaLnBrk="1" latinLnBrk="0" hangingPunct="1">
        <a:lnSpc>
          <a:spcPct val="90000"/>
        </a:lnSpc>
        <a:spcBef>
          <a:spcPts val="395"/>
        </a:spcBef>
        <a:buFont typeface="Arial" panose="02080604020202020204" pitchFamily="34" charset="0"/>
        <a:buChar char="•"/>
        <a:defRPr sz="1420" kern="1200">
          <a:solidFill>
            <a:schemeClr val="tx1"/>
          </a:solidFill>
          <a:latin typeface="+mn-lt"/>
          <a:ea typeface="+mn-ea"/>
          <a:cs typeface="+mn-cs"/>
        </a:defRPr>
      </a:lvl5pPr>
      <a:lvl6pPr marL="1981835" indent="-180340" algn="l" defTabSz="720725" rtl="0" eaLnBrk="1" latinLnBrk="0" hangingPunct="1">
        <a:lnSpc>
          <a:spcPct val="90000"/>
        </a:lnSpc>
        <a:spcBef>
          <a:spcPts val="395"/>
        </a:spcBef>
        <a:buFont typeface="Arial" panose="02080604020202020204" pitchFamily="34" charset="0"/>
        <a:buChar char="•"/>
        <a:defRPr sz="1420" kern="1200">
          <a:solidFill>
            <a:schemeClr val="tx1"/>
          </a:solidFill>
          <a:latin typeface="+mn-lt"/>
          <a:ea typeface="+mn-ea"/>
          <a:cs typeface="+mn-cs"/>
        </a:defRPr>
      </a:lvl6pPr>
      <a:lvl7pPr marL="2341880" indent="-180340" algn="l" defTabSz="720725" rtl="0" eaLnBrk="1" latinLnBrk="0" hangingPunct="1">
        <a:lnSpc>
          <a:spcPct val="90000"/>
        </a:lnSpc>
        <a:spcBef>
          <a:spcPts val="395"/>
        </a:spcBef>
        <a:buFont typeface="Arial" panose="02080604020202020204" pitchFamily="34" charset="0"/>
        <a:buChar char="•"/>
        <a:defRPr sz="1420" kern="1200">
          <a:solidFill>
            <a:schemeClr val="tx1"/>
          </a:solidFill>
          <a:latin typeface="+mn-lt"/>
          <a:ea typeface="+mn-ea"/>
          <a:cs typeface="+mn-cs"/>
        </a:defRPr>
      </a:lvl7pPr>
      <a:lvl8pPr marL="2701925" indent="-180340" algn="l" defTabSz="720725" rtl="0" eaLnBrk="1" latinLnBrk="0" hangingPunct="1">
        <a:lnSpc>
          <a:spcPct val="90000"/>
        </a:lnSpc>
        <a:spcBef>
          <a:spcPts val="395"/>
        </a:spcBef>
        <a:buFont typeface="Arial" panose="02080604020202020204" pitchFamily="34" charset="0"/>
        <a:buChar char="•"/>
        <a:defRPr sz="1420" kern="1200">
          <a:solidFill>
            <a:schemeClr val="tx1"/>
          </a:solidFill>
          <a:latin typeface="+mn-lt"/>
          <a:ea typeface="+mn-ea"/>
          <a:cs typeface="+mn-cs"/>
        </a:defRPr>
      </a:lvl8pPr>
      <a:lvl9pPr marL="3062605" indent="-180340" algn="l" defTabSz="720725" rtl="0" eaLnBrk="1" latinLnBrk="0" hangingPunct="1">
        <a:lnSpc>
          <a:spcPct val="90000"/>
        </a:lnSpc>
        <a:spcBef>
          <a:spcPts val="395"/>
        </a:spcBef>
        <a:buFont typeface="Arial" panose="02080604020202020204" pitchFamily="34" charset="0"/>
        <a:buChar char="•"/>
        <a:defRPr sz="14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725" rtl="0" eaLnBrk="1" latinLnBrk="0" hangingPunct="1">
        <a:defRPr sz="142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725" rtl="0" eaLnBrk="1" latinLnBrk="0" hangingPunct="1">
        <a:defRPr sz="1420" kern="1200">
          <a:solidFill>
            <a:schemeClr val="tx1"/>
          </a:solidFill>
          <a:latin typeface="+mn-lt"/>
          <a:ea typeface="+mn-ea"/>
          <a:cs typeface="+mn-cs"/>
        </a:defRPr>
      </a:lvl2pPr>
      <a:lvl3pPr marL="720725" algn="l" defTabSz="720725" rtl="0" eaLnBrk="1" latinLnBrk="0" hangingPunct="1">
        <a:defRPr sz="1420" kern="1200">
          <a:solidFill>
            <a:schemeClr val="tx1"/>
          </a:solidFill>
          <a:latin typeface="+mn-lt"/>
          <a:ea typeface="+mn-ea"/>
          <a:cs typeface="+mn-cs"/>
        </a:defRPr>
      </a:lvl3pPr>
      <a:lvl4pPr marL="1080770" algn="l" defTabSz="720725" rtl="0" eaLnBrk="1" latinLnBrk="0" hangingPunct="1">
        <a:defRPr sz="1420" kern="1200">
          <a:solidFill>
            <a:schemeClr val="tx1"/>
          </a:solidFill>
          <a:latin typeface="+mn-lt"/>
          <a:ea typeface="+mn-ea"/>
          <a:cs typeface="+mn-cs"/>
        </a:defRPr>
      </a:lvl4pPr>
      <a:lvl5pPr marL="1440815" algn="l" defTabSz="720725" rtl="0" eaLnBrk="1" latinLnBrk="0" hangingPunct="1">
        <a:defRPr sz="1420" kern="1200">
          <a:solidFill>
            <a:schemeClr val="tx1"/>
          </a:solidFill>
          <a:latin typeface="+mn-lt"/>
          <a:ea typeface="+mn-ea"/>
          <a:cs typeface="+mn-cs"/>
        </a:defRPr>
      </a:lvl5pPr>
      <a:lvl6pPr marL="1801495" algn="l" defTabSz="720725" rtl="0" eaLnBrk="1" latinLnBrk="0" hangingPunct="1">
        <a:defRPr sz="1420" kern="1200">
          <a:solidFill>
            <a:schemeClr val="tx1"/>
          </a:solidFill>
          <a:latin typeface="+mn-lt"/>
          <a:ea typeface="+mn-ea"/>
          <a:cs typeface="+mn-cs"/>
        </a:defRPr>
      </a:lvl6pPr>
      <a:lvl7pPr marL="2161540" algn="l" defTabSz="720725" rtl="0" eaLnBrk="1" latinLnBrk="0" hangingPunct="1">
        <a:defRPr sz="1420" kern="1200">
          <a:solidFill>
            <a:schemeClr val="tx1"/>
          </a:solidFill>
          <a:latin typeface="+mn-lt"/>
          <a:ea typeface="+mn-ea"/>
          <a:cs typeface="+mn-cs"/>
        </a:defRPr>
      </a:lvl7pPr>
      <a:lvl8pPr marL="2521585" algn="l" defTabSz="720725" rtl="0" eaLnBrk="1" latinLnBrk="0" hangingPunct="1">
        <a:defRPr sz="1420" kern="1200">
          <a:solidFill>
            <a:schemeClr val="tx1"/>
          </a:solidFill>
          <a:latin typeface="+mn-lt"/>
          <a:ea typeface="+mn-ea"/>
          <a:cs typeface="+mn-cs"/>
        </a:defRPr>
      </a:lvl8pPr>
      <a:lvl9pPr marL="2881630" algn="l" defTabSz="720725" rtl="0" eaLnBrk="1" latinLnBrk="0" hangingPunct="1">
        <a:defRPr sz="14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-58469" y="821736"/>
            <a:ext cx="3157455" cy="4145538"/>
            <a:chOff x="984457" y="1938568"/>
            <a:chExt cx="3157455" cy="4145538"/>
          </a:xfrm>
        </p:grpSpPr>
        <p:cxnSp>
          <p:nvCxnSpPr>
            <p:cNvPr id="7" name="Straight Connector 6"/>
            <p:cNvCxnSpPr>
              <a:stCxn id="5" idx="6"/>
              <a:endCxn id="6" idx="2"/>
            </p:cNvCxnSpPr>
            <p:nvPr/>
          </p:nvCxnSpPr>
          <p:spPr>
            <a:xfrm flipV="1">
              <a:off x="2023003" y="2978492"/>
              <a:ext cx="977389" cy="6634"/>
            </a:xfrm>
            <a:prstGeom prst="line">
              <a:avLst/>
            </a:prstGeom>
            <a:ln w="60325">
              <a:solidFill>
                <a:srgbClr val="CB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5" idx="3"/>
              <a:endCxn id="8" idx="0"/>
            </p:cNvCxnSpPr>
            <p:nvPr/>
          </p:nvCxnSpPr>
          <p:spPr>
            <a:xfrm flipH="1">
              <a:off x="1713790" y="3002859"/>
              <a:ext cx="266400" cy="649503"/>
            </a:xfrm>
            <a:prstGeom prst="line">
              <a:avLst/>
            </a:prstGeom>
            <a:ln w="60325">
              <a:solidFill>
                <a:srgbClr val="90FE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3"/>
              <a:endCxn id="9" idx="7"/>
            </p:cNvCxnSpPr>
            <p:nvPr/>
          </p:nvCxnSpPr>
          <p:spPr>
            <a:xfrm flipH="1">
              <a:off x="1514762" y="3695176"/>
              <a:ext cx="181295" cy="431234"/>
            </a:xfrm>
            <a:prstGeom prst="line">
              <a:avLst/>
            </a:prstGeom>
            <a:ln w="60325">
              <a:solidFill>
                <a:srgbClr val="15FF0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" idx="5"/>
              <a:endCxn id="11" idx="1"/>
            </p:cNvCxnSpPr>
            <p:nvPr/>
          </p:nvCxnSpPr>
          <p:spPr>
            <a:xfrm>
              <a:off x="2015658" y="3002859"/>
              <a:ext cx="131567" cy="1192510"/>
            </a:xfrm>
            <a:prstGeom prst="line">
              <a:avLst/>
            </a:prstGeom>
            <a:ln w="60325">
              <a:solidFill>
                <a:srgbClr val="8BFF0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12" idx="0"/>
            </p:cNvCxnSpPr>
            <p:nvPr/>
          </p:nvCxnSpPr>
          <p:spPr>
            <a:xfrm flipH="1">
              <a:off x="2876459" y="2996225"/>
              <a:ext cx="131279" cy="1191405"/>
            </a:xfrm>
            <a:prstGeom prst="line">
              <a:avLst/>
            </a:prstGeom>
            <a:ln w="60325">
              <a:solidFill>
                <a:srgbClr val="C9F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1" idx="6"/>
              <a:endCxn id="12" idx="3"/>
            </p:cNvCxnSpPr>
            <p:nvPr/>
          </p:nvCxnSpPr>
          <p:spPr>
            <a:xfrm flipV="1">
              <a:off x="2172304" y="4212710"/>
              <a:ext cx="679075" cy="7740"/>
            </a:xfrm>
            <a:prstGeom prst="line">
              <a:avLst/>
            </a:prstGeom>
            <a:ln w="60325">
              <a:solidFill>
                <a:srgbClr val="00FEA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3"/>
              <a:endCxn id="13" idx="7"/>
            </p:cNvCxnSpPr>
            <p:nvPr/>
          </p:nvCxnSpPr>
          <p:spPr>
            <a:xfrm flipH="1">
              <a:off x="1981802" y="4238184"/>
              <a:ext cx="147690" cy="806145"/>
            </a:xfrm>
            <a:prstGeom prst="line">
              <a:avLst/>
            </a:prstGeom>
            <a:ln w="60325">
              <a:solidFill>
                <a:srgbClr val="00A3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2" idx="4"/>
              <a:endCxn id="14" idx="0"/>
            </p:cNvCxnSpPr>
            <p:nvPr/>
          </p:nvCxnSpPr>
          <p:spPr>
            <a:xfrm flipH="1">
              <a:off x="2849917" y="4237789"/>
              <a:ext cx="26542" cy="857810"/>
            </a:xfrm>
            <a:prstGeom prst="line">
              <a:avLst/>
            </a:prstGeom>
            <a:ln w="60325">
              <a:solidFill>
                <a:srgbClr val="02DF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3" idx="4"/>
              <a:endCxn id="16" idx="0"/>
            </p:cNvCxnSpPr>
            <p:nvPr/>
          </p:nvCxnSpPr>
          <p:spPr>
            <a:xfrm>
              <a:off x="1964067" y="5087142"/>
              <a:ext cx="5363" cy="628883"/>
            </a:xfrm>
            <a:prstGeom prst="line">
              <a:avLst/>
            </a:prstGeom>
            <a:ln w="60325">
              <a:solidFill>
                <a:srgbClr val="0128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4" idx="4"/>
              <a:endCxn id="15" idx="1"/>
            </p:cNvCxnSpPr>
            <p:nvPr/>
          </p:nvCxnSpPr>
          <p:spPr>
            <a:xfrm>
              <a:off x="2849917" y="5145759"/>
              <a:ext cx="309370" cy="429418"/>
            </a:xfrm>
            <a:prstGeom prst="line">
              <a:avLst/>
            </a:prstGeom>
            <a:ln w="60325">
              <a:solidFill>
                <a:srgbClr val="0665F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7" idx="2"/>
              <a:endCxn id="21" idx="6"/>
            </p:cNvCxnSpPr>
            <p:nvPr/>
          </p:nvCxnSpPr>
          <p:spPr>
            <a:xfrm flipH="1">
              <a:off x="2005476" y="2264057"/>
              <a:ext cx="192647" cy="82947"/>
            </a:xfrm>
            <a:prstGeom prst="line">
              <a:avLst/>
            </a:prstGeom>
            <a:ln w="60325">
              <a:solidFill>
                <a:srgbClr val="FD7B0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6"/>
              <a:endCxn id="18" idx="2"/>
            </p:cNvCxnSpPr>
            <p:nvPr/>
          </p:nvCxnSpPr>
          <p:spPr>
            <a:xfrm>
              <a:off x="2248282" y="2264057"/>
              <a:ext cx="352399" cy="13272"/>
            </a:xfrm>
            <a:prstGeom prst="line">
              <a:avLst/>
            </a:prstGeom>
            <a:ln w="60325">
              <a:solidFill>
                <a:srgbClr val="FF3B0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8" idx="6"/>
              <a:endCxn id="20" idx="2"/>
            </p:cNvCxnSpPr>
            <p:nvPr/>
          </p:nvCxnSpPr>
          <p:spPr>
            <a:xfrm>
              <a:off x="2650841" y="2277327"/>
              <a:ext cx="339206" cy="51982"/>
            </a:xfrm>
            <a:prstGeom prst="line">
              <a:avLst/>
            </a:prstGeom>
            <a:ln w="60325">
              <a:solidFill>
                <a:srgbClr val="FF3D0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7" idx="4"/>
              <a:endCxn id="19" idx="2"/>
            </p:cNvCxnSpPr>
            <p:nvPr/>
          </p:nvCxnSpPr>
          <p:spPr>
            <a:xfrm>
              <a:off x="2223203" y="2289135"/>
              <a:ext cx="150477" cy="128647"/>
            </a:xfrm>
            <a:prstGeom prst="line">
              <a:avLst/>
            </a:prstGeom>
            <a:ln w="60325">
              <a:solidFill>
                <a:srgbClr val="FC010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8" idx="3"/>
              <a:endCxn id="19" idx="6"/>
            </p:cNvCxnSpPr>
            <p:nvPr/>
          </p:nvCxnSpPr>
          <p:spPr>
            <a:xfrm flipH="1">
              <a:off x="2423839" y="2295062"/>
              <a:ext cx="184189" cy="122722"/>
            </a:xfrm>
            <a:prstGeom prst="line">
              <a:avLst/>
            </a:prstGeom>
            <a:ln w="60325">
              <a:solidFill>
                <a:srgbClr val="FE000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" idx="4"/>
              <a:endCxn id="43" idx="1"/>
            </p:cNvCxnSpPr>
            <p:nvPr/>
          </p:nvCxnSpPr>
          <p:spPr>
            <a:xfrm>
              <a:off x="3025471" y="3003570"/>
              <a:ext cx="474087" cy="411731"/>
            </a:xfrm>
            <a:prstGeom prst="line">
              <a:avLst/>
            </a:prstGeom>
            <a:ln w="60325">
              <a:solidFill>
                <a:srgbClr val="D3FF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3696964" y="3924651"/>
              <a:ext cx="50400" cy="50400"/>
            </a:xfrm>
            <a:prstGeom prst="ellipse">
              <a:avLst/>
            </a:prstGeom>
            <a:solidFill>
              <a:srgbClr val="01FE29"/>
            </a:solidFill>
            <a:ln w="60325">
              <a:solidFill>
                <a:srgbClr val="01FE2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>
              <a:stCxn id="43" idx="4"/>
              <a:endCxn id="68" idx="1"/>
            </p:cNvCxnSpPr>
            <p:nvPr/>
          </p:nvCxnSpPr>
          <p:spPr>
            <a:xfrm>
              <a:off x="3517377" y="3458320"/>
              <a:ext cx="186968" cy="473712"/>
            </a:xfrm>
            <a:prstGeom prst="line">
              <a:avLst/>
            </a:prstGeom>
            <a:ln w="60325">
              <a:solidFill>
                <a:srgbClr val="51FE0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512825" y="3016131"/>
              <a:ext cx="50400" cy="50400"/>
            </a:xfrm>
            <a:prstGeom prst="ellipse">
              <a:avLst/>
            </a:prstGeom>
            <a:solidFill>
              <a:srgbClr val="8A2BE1"/>
            </a:solidFill>
            <a:ln w="60325">
              <a:solidFill>
                <a:srgbClr val="8A2BE1"/>
              </a:solidFill>
            </a:ln>
            <a:effectLst>
              <a:outerShdw blurRad="63500" sx="104000" sy="104000" algn="ctr" rotWithShape="0">
                <a:srgbClr val="8A2BE2">
                  <a:alpha val="8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6" idx="5"/>
              <a:endCxn id="10" idx="1"/>
            </p:cNvCxnSpPr>
            <p:nvPr/>
          </p:nvCxnSpPr>
          <p:spPr>
            <a:xfrm>
              <a:off x="3043205" y="2996225"/>
              <a:ext cx="477001" cy="27287"/>
            </a:xfrm>
            <a:prstGeom prst="line">
              <a:avLst/>
            </a:prstGeom>
            <a:ln w="60325">
              <a:solidFill>
                <a:srgbClr val="EB84E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43" idx="5"/>
              <a:endCxn id="74" idx="1"/>
            </p:cNvCxnSpPr>
            <p:nvPr/>
          </p:nvCxnSpPr>
          <p:spPr>
            <a:xfrm>
              <a:off x="3535196" y="3450939"/>
              <a:ext cx="381025" cy="181643"/>
            </a:xfrm>
            <a:prstGeom prst="line">
              <a:avLst/>
            </a:prstGeom>
            <a:ln w="60325">
              <a:solidFill>
                <a:srgbClr val="EB84E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5" idx="2"/>
              <a:endCxn id="78" idx="7"/>
            </p:cNvCxnSpPr>
            <p:nvPr/>
          </p:nvCxnSpPr>
          <p:spPr>
            <a:xfrm flipH="1">
              <a:off x="1475856" y="2985125"/>
              <a:ext cx="496989" cy="373308"/>
            </a:xfrm>
            <a:prstGeom prst="line">
              <a:avLst/>
            </a:prstGeom>
            <a:ln w="60325">
              <a:solidFill>
                <a:srgbClr val="EB84E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1432837" y="3351052"/>
              <a:ext cx="50400" cy="50400"/>
            </a:xfrm>
            <a:prstGeom prst="ellipse">
              <a:avLst/>
            </a:prstGeom>
            <a:solidFill>
              <a:srgbClr val="8A2BE1"/>
            </a:solidFill>
            <a:ln w="60325">
              <a:solidFill>
                <a:srgbClr val="8A2BE1"/>
              </a:solidFill>
            </a:ln>
            <a:effectLst>
              <a:outerShdw blurRad="63500" sx="104000" sy="104000" algn="ctr" rotWithShape="0">
                <a:srgbClr val="8A2BE2">
                  <a:alpha val="8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908840" y="3625201"/>
              <a:ext cx="50400" cy="50400"/>
            </a:xfrm>
            <a:prstGeom prst="ellipse">
              <a:avLst/>
            </a:prstGeom>
            <a:solidFill>
              <a:srgbClr val="8A2BE1"/>
            </a:solidFill>
            <a:ln w="60325">
              <a:solidFill>
                <a:srgbClr val="8A2BE1"/>
              </a:solidFill>
            </a:ln>
            <a:effectLst>
              <a:outerShdw blurRad="63500" sx="104000" sy="104000" algn="ctr" rotWithShape="0">
                <a:srgbClr val="8A2BE2">
                  <a:alpha val="8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000392" y="2953412"/>
              <a:ext cx="50158" cy="50158"/>
            </a:xfrm>
            <a:prstGeom prst="ellipse">
              <a:avLst/>
            </a:prstGeom>
            <a:solidFill>
              <a:srgbClr val="CBFE02"/>
            </a:solidFill>
            <a:ln w="60325">
              <a:solidFill>
                <a:srgbClr val="CBFE0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972845" y="2960046"/>
              <a:ext cx="50158" cy="50158"/>
            </a:xfrm>
            <a:prstGeom prst="ellipse">
              <a:avLst/>
            </a:prstGeom>
            <a:solidFill>
              <a:srgbClr val="8EFE02"/>
            </a:solidFill>
            <a:ln w="60325">
              <a:solidFill>
                <a:srgbClr val="8EFE0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2198123" y="2238977"/>
              <a:ext cx="50158" cy="50158"/>
            </a:xfrm>
            <a:prstGeom prst="ellipse">
              <a:avLst/>
            </a:prstGeom>
            <a:solidFill>
              <a:srgbClr val="FE7A01"/>
            </a:solidFill>
            <a:ln w="60325">
              <a:solidFill>
                <a:srgbClr val="FE7A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600683" y="2252249"/>
              <a:ext cx="50158" cy="50158"/>
            </a:xfrm>
            <a:prstGeom prst="ellipse">
              <a:avLst/>
            </a:prstGeom>
            <a:solidFill>
              <a:srgbClr val="FE3C01"/>
            </a:solidFill>
            <a:ln w="60325">
              <a:solidFill>
                <a:srgbClr val="FE3C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2373679" y="2392704"/>
              <a:ext cx="50158" cy="50158"/>
            </a:xfrm>
            <a:prstGeom prst="ellipse">
              <a:avLst/>
            </a:prstGeom>
            <a:solidFill>
              <a:srgbClr val="FC0201"/>
            </a:solidFill>
            <a:ln w="60325">
              <a:solidFill>
                <a:srgbClr val="FC02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2990047" y="2304229"/>
              <a:ext cx="50158" cy="50158"/>
            </a:xfrm>
            <a:prstGeom prst="ellipse">
              <a:avLst/>
            </a:prstGeom>
            <a:solidFill>
              <a:srgbClr val="FFB800"/>
            </a:solidFill>
            <a:ln w="60325">
              <a:solidFill>
                <a:srgbClr val="FFB8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1955318" y="2321924"/>
              <a:ext cx="50158" cy="50158"/>
            </a:xfrm>
            <a:prstGeom prst="ellipse">
              <a:avLst/>
            </a:prstGeom>
            <a:solidFill>
              <a:srgbClr val="FDF500"/>
            </a:solidFill>
            <a:ln w="60325">
              <a:solidFill>
                <a:srgbClr val="FDF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471949" y="4119064"/>
              <a:ext cx="50158" cy="50158"/>
            </a:xfrm>
            <a:prstGeom prst="ellipse">
              <a:avLst/>
            </a:prstGeom>
            <a:solidFill>
              <a:srgbClr val="00FC69"/>
            </a:solidFill>
            <a:ln w="60325">
              <a:solidFill>
                <a:srgbClr val="00FC6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3151940" y="5567830"/>
              <a:ext cx="50158" cy="50158"/>
            </a:xfrm>
            <a:prstGeom prst="ellipse">
              <a:avLst/>
            </a:prstGeom>
            <a:solidFill>
              <a:srgbClr val="0166FF"/>
            </a:solidFill>
            <a:ln w="60325">
              <a:solidFill>
                <a:srgbClr val="026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944352" y="5716026"/>
              <a:ext cx="50158" cy="50158"/>
            </a:xfrm>
            <a:prstGeom prst="ellipse">
              <a:avLst/>
            </a:prstGeom>
            <a:solidFill>
              <a:srgbClr val="0229FF"/>
            </a:solidFill>
            <a:ln w="60325">
              <a:solidFill>
                <a:srgbClr val="022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>
              <a:stCxn id="8" idx="2"/>
              <a:endCxn id="83" idx="7"/>
            </p:cNvCxnSpPr>
            <p:nvPr/>
          </p:nvCxnSpPr>
          <p:spPr>
            <a:xfrm flipH="1">
              <a:off x="1249742" y="3677441"/>
              <a:ext cx="438970" cy="275056"/>
            </a:xfrm>
            <a:prstGeom prst="line">
              <a:avLst/>
            </a:prstGeom>
            <a:ln w="60325">
              <a:solidFill>
                <a:srgbClr val="EB84E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206723" y="3945116"/>
              <a:ext cx="50400" cy="50400"/>
            </a:xfrm>
            <a:prstGeom prst="ellipse">
              <a:avLst/>
            </a:prstGeom>
            <a:solidFill>
              <a:srgbClr val="8A2BE1"/>
            </a:solidFill>
            <a:ln w="60325">
              <a:solidFill>
                <a:srgbClr val="8A2BE1"/>
              </a:solidFill>
            </a:ln>
            <a:effectLst>
              <a:outerShdw blurRad="63500" sx="104000" sy="104000" algn="ctr" rotWithShape="0">
                <a:srgbClr val="8A2BE2">
                  <a:alpha val="8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11" idx="3"/>
              <a:endCxn id="88" idx="7"/>
            </p:cNvCxnSpPr>
            <p:nvPr/>
          </p:nvCxnSpPr>
          <p:spPr>
            <a:xfrm flipH="1">
              <a:off x="1864809" y="4238184"/>
              <a:ext cx="264681" cy="434354"/>
            </a:xfrm>
            <a:prstGeom prst="line">
              <a:avLst/>
            </a:prstGeom>
            <a:ln w="60325">
              <a:solidFill>
                <a:srgbClr val="EB84E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21790" y="4665157"/>
              <a:ext cx="50400" cy="50400"/>
            </a:xfrm>
            <a:prstGeom prst="ellipse">
              <a:avLst/>
            </a:prstGeom>
            <a:solidFill>
              <a:srgbClr val="8A2BE1"/>
            </a:solidFill>
            <a:ln w="60325">
              <a:solidFill>
                <a:srgbClr val="8A2BE1"/>
              </a:solidFill>
            </a:ln>
            <a:effectLst>
              <a:outerShdw blurRad="63500" sx="104000" sy="104000" algn="ctr" rotWithShape="0">
                <a:srgbClr val="8A2BE2">
                  <a:alpha val="8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>
              <a:stCxn id="13" idx="2"/>
              <a:endCxn id="91" idx="7"/>
            </p:cNvCxnSpPr>
            <p:nvPr/>
          </p:nvCxnSpPr>
          <p:spPr>
            <a:xfrm flipH="1">
              <a:off x="1781889" y="5062063"/>
              <a:ext cx="157100" cy="346901"/>
            </a:xfrm>
            <a:prstGeom prst="line">
              <a:avLst/>
            </a:prstGeom>
            <a:ln w="60325">
              <a:solidFill>
                <a:srgbClr val="EB84E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738870" y="5401583"/>
              <a:ext cx="50400" cy="50400"/>
            </a:xfrm>
            <a:prstGeom prst="ellipse">
              <a:avLst/>
            </a:prstGeom>
            <a:solidFill>
              <a:srgbClr val="8A2BE1"/>
            </a:solidFill>
            <a:ln w="60325">
              <a:solidFill>
                <a:srgbClr val="8A2BE1"/>
              </a:solidFill>
            </a:ln>
            <a:effectLst>
              <a:outerShdw blurRad="63500" sx="104000" sy="104000" algn="ctr" rotWithShape="0">
                <a:srgbClr val="8A2BE2">
                  <a:alpha val="8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>
              <a:stCxn id="12" idx="6"/>
              <a:endCxn id="97" idx="1"/>
            </p:cNvCxnSpPr>
            <p:nvPr/>
          </p:nvCxnSpPr>
          <p:spPr>
            <a:xfrm>
              <a:off x="2901538" y="4212709"/>
              <a:ext cx="257541" cy="334186"/>
            </a:xfrm>
            <a:prstGeom prst="line">
              <a:avLst/>
            </a:prstGeom>
            <a:ln w="60325">
              <a:solidFill>
                <a:srgbClr val="EB84E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3151698" y="4539514"/>
              <a:ext cx="50400" cy="50400"/>
            </a:xfrm>
            <a:prstGeom prst="ellipse">
              <a:avLst/>
            </a:prstGeom>
            <a:solidFill>
              <a:srgbClr val="8A2BE1"/>
            </a:solidFill>
            <a:ln w="60325">
              <a:solidFill>
                <a:srgbClr val="8A2BE1"/>
              </a:solidFill>
            </a:ln>
            <a:effectLst>
              <a:outerShdw blurRad="63500" sx="104000" sy="104000" algn="ctr" rotWithShape="0">
                <a:srgbClr val="8A2BE2">
                  <a:alpha val="8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>
              <a:stCxn id="14" idx="6"/>
              <a:endCxn id="101" idx="1"/>
            </p:cNvCxnSpPr>
            <p:nvPr/>
          </p:nvCxnSpPr>
          <p:spPr>
            <a:xfrm>
              <a:off x="2874995" y="5120679"/>
              <a:ext cx="355620" cy="193378"/>
            </a:xfrm>
            <a:prstGeom prst="line">
              <a:avLst/>
            </a:prstGeom>
            <a:ln w="60325">
              <a:solidFill>
                <a:srgbClr val="EB84E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223234" y="5306676"/>
              <a:ext cx="50400" cy="50400"/>
            </a:xfrm>
            <a:prstGeom prst="ellipse">
              <a:avLst/>
            </a:prstGeom>
            <a:solidFill>
              <a:srgbClr val="8A2BE1"/>
            </a:solidFill>
            <a:ln w="60325">
              <a:solidFill>
                <a:srgbClr val="8A2BE1"/>
              </a:solidFill>
            </a:ln>
            <a:effectLst>
              <a:outerShdw blurRad="63500" sx="104000" sy="104000" algn="ctr" rotWithShape="0">
                <a:srgbClr val="8A2BE2">
                  <a:alpha val="8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3492177" y="3407920"/>
              <a:ext cx="50400" cy="50400"/>
            </a:xfrm>
            <a:prstGeom prst="ellipse">
              <a:avLst/>
            </a:prstGeom>
            <a:solidFill>
              <a:srgbClr val="52FE01"/>
            </a:solidFill>
            <a:ln w="60325">
              <a:solidFill>
                <a:srgbClr val="52FE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851380" y="4187630"/>
              <a:ext cx="50158" cy="50158"/>
            </a:xfrm>
            <a:prstGeom prst="ellipse">
              <a:avLst/>
            </a:prstGeom>
            <a:solidFill>
              <a:srgbClr val="00FF9F"/>
            </a:solidFill>
            <a:ln w="60325">
              <a:solidFill>
                <a:srgbClr val="00FEA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122145" y="4195371"/>
              <a:ext cx="50158" cy="50158"/>
            </a:xfrm>
            <a:prstGeom prst="ellipse">
              <a:avLst/>
            </a:prstGeom>
            <a:solidFill>
              <a:srgbClr val="02FDE1"/>
            </a:solidFill>
            <a:ln w="60325">
              <a:solidFill>
                <a:srgbClr val="00FFE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88712" y="3652362"/>
              <a:ext cx="50158" cy="50158"/>
            </a:xfrm>
            <a:prstGeom prst="ellipse">
              <a:avLst/>
            </a:prstGeom>
            <a:solidFill>
              <a:srgbClr val="14FF00"/>
            </a:solidFill>
            <a:ln w="60325">
              <a:solidFill>
                <a:srgbClr val="14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938989" y="5036984"/>
              <a:ext cx="50158" cy="50158"/>
            </a:xfrm>
            <a:prstGeom prst="ellipse">
              <a:avLst/>
            </a:prstGeom>
            <a:solidFill>
              <a:srgbClr val="00A6FF"/>
            </a:solidFill>
            <a:ln w="60325">
              <a:solidFill>
                <a:srgbClr val="00A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824837" y="5095600"/>
              <a:ext cx="50158" cy="50158"/>
            </a:xfrm>
            <a:prstGeom prst="ellipse">
              <a:avLst/>
            </a:prstGeom>
            <a:solidFill>
              <a:srgbClr val="02E0FF"/>
            </a:solidFill>
            <a:ln w="60325">
              <a:solidFill>
                <a:srgbClr val="02E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293898" y="2468836"/>
              <a:ext cx="28904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0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38604" y="1938568"/>
              <a:ext cx="28904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1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078678" y="1943156"/>
              <a:ext cx="28904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2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007174" y="2027195"/>
              <a:ext cx="28904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3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638509" y="2092456"/>
              <a:ext cx="28904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4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885522" y="2665165"/>
              <a:ext cx="28904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5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844890" y="2659616"/>
              <a:ext cx="28904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6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241932" y="3344585"/>
              <a:ext cx="28904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7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386456" y="3861445"/>
              <a:ext cx="28904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9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715880" y="3662539"/>
              <a:ext cx="28904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8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430890" y="4147584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10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529029" y="3904931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11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119848" y="3908998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12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445474" y="4947101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13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955318" y="4940598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14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753247" y="5522634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15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960510" y="5562136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Arial" panose="02080604020202020204" pitchFamily="34" charset="0"/>
                  <a:cs typeface="Arial" panose="02080604020202020204" pitchFamily="34" charset="0"/>
                </a:rPr>
                <a:t>16</a:t>
              </a:r>
              <a:endParaRPr lang="en-US" sz="14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638736" y="2831236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8A2BE2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17</a:t>
              </a:r>
              <a:endParaRPr lang="en-US" sz="140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743461" y="3307910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8A2BE2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19</a:t>
              </a:r>
              <a:endParaRPr lang="en-US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050653" y="3162753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8A2BE2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18</a:t>
              </a:r>
              <a:endParaRPr lang="en-US" sz="140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984457" y="3624863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8A2BE2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20</a:t>
              </a:r>
              <a:endParaRPr lang="en-US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168054" y="4435229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8A2BE2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21</a:t>
              </a:r>
              <a:endParaRPr lang="en-US" sz="140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430890" y="4561735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8A2BE2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22</a:t>
              </a:r>
              <a:endParaRPr lang="en-US" sz="140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273634" y="5160168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8A2BE2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23</a:t>
              </a:r>
              <a:endParaRPr lang="en-US" sz="140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5219" y="5272894"/>
              <a:ext cx="3984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8A2BE2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24</a:t>
              </a:r>
              <a:endParaRPr lang="en-US" sz="140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141570" y="-11263"/>
            <a:ext cx="25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17</a:t>
            </a:r>
            <a:r>
              <a:rPr lang="en-AU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:</a:t>
            </a:r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Above Left Elbow</a:t>
            </a:r>
            <a:endParaRPr lang="en-US" altLang="zh-CN" sz="140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Residual Limb End</a:t>
            </a:r>
            <a:endParaRPr lang="en-US" sz="1400" dirty="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274237" y="-11263"/>
            <a:ext cx="25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18</a:t>
            </a:r>
            <a:r>
              <a:rPr lang="en-AU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:</a:t>
            </a:r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Above Right Elbow </a:t>
            </a:r>
            <a:endParaRPr lang="en-US" altLang="zh-CN" sz="140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Residual Limb End</a:t>
            </a:r>
            <a:endParaRPr lang="en-US" sz="1400" dirty="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413889" y="-18248"/>
            <a:ext cx="25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19</a:t>
            </a:r>
            <a:r>
              <a:rPr lang="en-AU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:</a:t>
            </a:r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Below Left Elbow </a:t>
            </a:r>
            <a:endParaRPr lang="en-US" altLang="zh-CN" sz="140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Residual Limb End</a:t>
            </a:r>
            <a:endParaRPr lang="en-US" sz="1400" dirty="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546557" y="-18248"/>
            <a:ext cx="25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20</a:t>
            </a:r>
            <a:r>
              <a:rPr lang="en-AU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:</a:t>
            </a:r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Below Right Elbow </a:t>
            </a:r>
            <a:endParaRPr lang="en-US" altLang="zh-CN" sz="140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Residual Limb End</a:t>
            </a:r>
            <a:endParaRPr lang="en-US" sz="1400" dirty="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078705" y="2662585"/>
            <a:ext cx="25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21</a:t>
            </a:r>
            <a:r>
              <a:rPr lang="en-AU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:</a:t>
            </a:r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Above Left Knee </a:t>
            </a:r>
            <a:endParaRPr lang="en-US" altLang="zh-CN" sz="140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Residual Limb End</a:t>
            </a:r>
            <a:endParaRPr lang="en-US" sz="1400" dirty="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211372" y="2668935"/>
            <a:ext cx="25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22</a:t>
            </a:r>
            <a:r>
              <a:rPr lang="en-AU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:</a:t>
            </a:r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Above Right Knee </a:t>
            </a:r>
            <a:endParaRPr lang="en-US" altLang="zh-CN" sz="140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Residual Limb End</a:t>
            </a:r>
            <a:endParaRPr lang="en-US" sz="1400" dirty="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344039" y="2668935"/>
            <a:ext cx="25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23</a:t>
            </a:r>
            <a:r>
              <a:rPr lang="en-AU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:</a:t>
            </a:r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Below Left Knee </a:t>
            </a:r>
            <a:endParaRPr lang="en-US" altLang="zh-CN" sz="140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Residual Limb End</a:t>
            </a:r>
            <a:endParaRPr lang="en-US" sz="1400" dirty="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476707" y="2668935"/>
            <a:ext cx="252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24</a:t>
            </a:r>
            <a:r>
              <a:rPr lang="en-AU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:</a:t>
            </a:r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Below Right Knee </a:t>
            </a:r>
            <a:endParaRPr lang="en-US" altLang="zh-CN" sz="1400" dirty="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rgbClr val="8A2BE2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Residual Limb End</a:t>
            </a:r>
            <a:endParaRPr lang="en-US" sz="1400" dirty="0">
              <a:solidFill>
                <a:srgbClr val="8A2BE2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7765313" y="513726"/>
            <a:ext cx="615137" cy="1080000"/>
            <a:chOff x="4130606" y="1026730"/>
            <a:chExt cx="530454" cy="931322"/>
          </a:xfrm>
        </p:grpSpPr>
        <p:pic>
          <p:nvPicPr>
            <p:cNvPr id="144" name="Picture 143" descr="A person in a race with his fist up&#10;&#10;AI-generated content may be incorrect."/>
            <p:cNvPicPr>
              <a:picLocks noChangeAspect="1"/>
            </p:cNvPicPr>
            <p:nvPr/>
          </p:nvPicPr>
          <p:blipFill>
            <a:blip r:embed="rId1">
              <a:alphaModFix amt="50000"/>
            </a:blip>
            <a:srcRect l="29675" r="38287"/>
            <a:stretch>
              <a:fillRect/>
            </a:stretch>
          </p:blipFill>
          <p:spPr>
            <a:xfrm>
              <a:off x="4130606" y="1026730"/>
              <a:ext cx="530454" cy="931322"/>
            </a:xfrm>
            <a:prstGeom prst="rect">
              <a:avLst/>
            </a:prstGeom>
          </p:spPr>
        </p:pic>
        <p:pic>
          <p:nvPicPr>
            <p:cNvPr id="152" name="Picture 151" descr="A person in a race with his fist up&#10;&#10;AI-generated content may be incorrect."/>
            <p:cNvPicPr>
              <a:picLocks noChangeAspect="1"/>
            </p:cNvPicPr>
            <p:nvPr/>
          </p:nvPicPr>
          <p:blipFill>
            <a:blip r:embed="rId1"/>
            <a:srcRect l="48832" t="54417" r="38287" b="22742"/>
            <a:stretch>
              <a:fillRect/>
            </a:stretch>
          </p:blipFill>
          <p:spPr>
            <a:xfrm>
              <a:off x="4447786" y="1531212"/>
              <a:ext cx="213274" cy="212726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pic>
        <p:nvPicPr>
          <p:cNvPr id="153" name="Picture 152" descr="A person in a race with his fist up&#10;&#10;AI-generated content may be incorrect."/>
          <p:cNvPicPr>
            <a:picLocks noChangeAspect="1"/>
          </p:cNvPicPr>
          <p:nvPr/>
        </p:nvPicPr>
        <p:blipFill>
          <a:blip r:embed="rId1"/>
          <a:srcRect l="48832" t="54417" r="38287" b="22742"/>
          <a:stretch>
            <a:fillRect/>
          </a:stretch>
        </p:blipFill>
        <p:spPr>
          <a:xfrm>
            <a:off x="8684355" y="603726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cxnSp>
        <p:nvCxnSpPr>
          <p:cNvPr id="155" name="Straight Connector 154"/>
          <p:cNvCxnSpPr/>
          <p:nvPr/>
        </p:nvCxnSpPr>
        <p:spPr>
          <a:xfrm flipV="1">
            <a:off x="8157548" y="646191"/>
            <a:ext cx="768350" cy="482600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8211525" y="1344691"/>
            <a:ext cx="796925" cy="152400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11092169" y="513729"/>
            <a:ext cx="571549" cy="1079999"/>
            <a:chOff x="10972563" y="502536"/>
            <a:chExt cx="571549" cy="1079999"/>
          </a:xfrm>
        </p:grpSpPr>
        <p:pic>
          <p:nvPicPr>
            <p:cNvPr id="164" name="Picture 163" descr="A group of men running on a track&#10;&#10;AI-generated content may be incorrect.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l="30660" r="39572"/>
            <a:stretch>
              <a:fillRect/>
            </a:stretch>
          </p:blipFill>
          <p:spPr>
            <a:xfrm>
              <a:off x="10972563" y="502536"/>
              <a:ext cx="571549" cy="1079999"/>
            </a:xfrm>
            <a:prstGeom prst="rect">
              <a:avLst/>
            </a:prstGeom>
          </p:spPr>
        </p:pic>
        <p:pic>
          <p:nvPicPr>
            <p:cNvPr id="165" name="Picture 164" descr="A group of men running on a track&#10;&#10;AI-generated content may be incorrect."/>
            <p:cNvPicPr>
              <a:picLocks noChangeAspect="1"/>
            </p:cNvPicPr>
            <p:nvPr/>
          </p:nvPicPr>
          <p:blipFill>
            <a:blip r:embed="rId2"/>
            <a:srcRect l="30660" t="46387" r="53877" b="26153"/>
            <a:stretch>
              <a:fillRect/>
            </a:stretch>
          </p:blipFill>
          <p:spPr>
            <a:xfrm>
              <a:off x="10972563" y="1003510"/>
              <a:ext cx="296887" cy="296576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pic>
        <p:nvPicPr>
          <p:cNvPr id="166" name="Picture 165" descr="A group of men running on a track&#10;&#10;AI-generated content may be incorrect."/>
          <p:cNvPicPr>
            <a:picLocks noChangeAspect="1"/>
          </p:cNvPicPr>
          <p:nvPr/>
        </p:nvPicPr>
        <p:blipFill>
          <a:blip r:embed="rId2"/>
          <a:srcRect l="30660" t="46387" r="53877" b="26153"/>
          <a:stretch>
            <a:fillRect/>
          </a:stretch>
        </p:blipFill>
        <p:spPr>
          <a:xfrm>
            <a:off x="9888262" y="603726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grpSp>
        <p:nvGrpSpPr>
          <p:cNvPr id="65" name="Group 64"/>
          <p:cNvGrpSpPr/>
          <p:nvPr/>
        </p:nvGrpSpPr>
        <p:grpSpPr>
          <a:xfrm>
            <a:off x="3534683" y="513726"/>
            <a:ext cx="607500" cy="1080000"/>
            <a:chOff x="3869887" y="502535"/>
            <a:chExt cx="607500" cy="1080000"/>
          </a:xfrm>
        </p:grpSpPr>
        <p:pic>
          <p:nvPicPr>
            <p:cNvPr id="172" name="Picture 171" descr="A person in a tank top&#10;&#10;AI-generated content may be incorrect.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869887" y="502535"/>
              <a:ext cx="607500" cy="1080000"/>
            </a:xfrm>
            <a:prstGeom prst="rect">
              <a:avLst/>
            </a:prstGeom>
          </p:spPr>
        </p:pic>
        <p:pic>
          <p:nvPicPr>
            <p:cNvPr id="200" name="Picture 199" descr="A person in a tank top&#10;&#10;AI-generated content may be incorrect."/>
            <p:cNvPicPr>
              <a:picLocks noChangeAspect="1"/>
            </p:cNvPicPr>
            <p:nvPr/>
          </p:nvPicPr>
          <p:blipFill>
            <a:blip r:embed="rId3"/>
            <a:srcRect l="66104" t="28449" b="52563"/>
            <a:stretch>
              <a:fillRect/>
            </a:stretch>
          </p:blipFill>
          <p:spPr>
            <a:xfrm>
              <a:off x="4271470" y="811162"/>
              <a:ext cx="205917" cy="205068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pic>
        <p:nvPicPr>
          <p:cNvPr id="202" name="Picture 201" descr="A person in a tank top&#10;&#10;AI-generated content may be incorrect."/>
          <p:cNvPicPr>
            <a:picLocks noChangeAspect="1"/>
          </p:cNvPicPr>
          <p:nvPr/>
        </p:nvPicPr>
        <p:blipFill>
          <a:blip r:embed="rId3"/>
          <a:srcRect l="66104" t="28449" b="52563"/>
          <a:stretch>
            <a:fillRect/>
          </a:stretch>
        </p:blipFill>
        <p:spPr>
          <a:xfrm>
            <a:off x="4446090" y="603726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grpSp>
        <p:nvGrpSpPr>
          <p:cNvPr id="66" name="Group 65"/>
          <p:cNvGrpSpPr/>
          <p:nvPr/>
        </p:nvGrpSpPr>
        <p:grpSpPr>
          <a:xfrm>
            <a:off x="3526440" y="1626849"/>
            <a:ext cx="607211" cy="1080000"/>
            <a:chOff x="3884892" y="1615658"/>
            <a:chExt cx="607211" cy="108000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3884892" y="1615658"/>
              <a:ext cx="607211" cy="1080000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4"/>
            <a:srcRect l="45621" t="38063" b="31170"/>
            <a:stretch>
              <a:fillRect/>
            </a:stretch>
          </p:blipFill>
          <p:spPr>
            <a:xfrm>
              <a:off x="4154715" y="2020865"/>
              <a:ext cx="330194" cy="332278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pic>
        <p:nvPicPr>
          <p:cNvPr id="204" name="Picture 203"/>
          <p:cNvPicPr>
            <a:picLocks noChangeAspect="1"/>
          </p:cNvPicPr>
          <p:nvPr/>
        </p:nvPicPr>
        <p:blipFill>
          <a:blip r:embed="rId4"/>
          <a:srcRect l="45621" t="38063" b="31170"/>
          <a:stretch>
            <a:fillRect/>
          </a:stretch>
        </p:blipFill>
        <p:spPr>
          <a:xfrm>
            <a:off x="4435325" y="1716849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grpSp>
        <p:nvGrpSpPr>
          <p:cNvPr id="209" name="Group 208"/>
          <p:cNvGrpSpPr/>
          <p:nvPr/>
        </p:nvGrpSpPr>
        <p:grpSpPr>
          <a:xfrm>
            <a:off x="6853904" y="513726"/>
            <a:ext cx="607500" cy="1080000"/>
            <a:chOff x="6647821" y="502535"/>
            <a:chExt cx="607500" cy="1080000"/>
          </a:xfrm>
        </p:grpSpPr>
        <p:pic>
          <p:nvPicPr>
            <p:cNvPr id="196" name="Picture 195" descr="A person in a pink dress&#10;&#10;AI-generated content may be incorrect.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647821" y="502535"/>
              <a:ext cx="607500" cy="1080000"/>
            </a:xfrm>
            <a:prstGeom prst="rect">
              <a:avLst/>
            </a:prstGeom>
          </p:spPr>
        </p:pic>
        <p:pic>
          <p:nvPicPr>
            <p:cNvPr id="205" name="Picture 204" descr="A person in a pink dress&#10;&#10;AI-generated content may be incorrect."/>
            <p:cNvPicPr>
              <a:picLocks noChangeAspect="1"/>
            </p:cNvPicPr>
            <p:nvPr/>
          </p:nvPicPr>
          <p:blipFill>
            <a:blip r:embed="rId5"/>
            <a:srcRect l="22780" t="28577" r="35756" b="48126"/>
            <a:stretch>
              <a:fillRect/>
            </a:stretch>
          </p:blipFill>
          <p:spPr>
            <a:xfrm>
              <a:off x="6783087" y="811162"/>
              <a:ext cx="251892" cy="251613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pic>
        <p:nvPicPr>
          <p:cNvPr id="206" name="Picture 205" descr="A person in a pink dress&#10;&#10;AI-generated content may be incorrect."/>
          <p:cNvPicPr>
            <a:picLocks noChangeAspect="1"/>
          </p:cNvPicPr>
          <p:nvPr/>
        </p:nvPicPr>
        <p:blipFill>
          <a:blip r:embed="rId5"/>
          <a:srcRect l="22780" t="28577" r="35756" b="48126"/>
          <a:stretch>
            <a:fillRect/>
          </a:stretch>
        </p:blipFill>
        <p:spPr>
          <a:xfrm>
            <a:off x="5649997" y="603726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grpSp>
        <p:nvGrpSpPr>
          <p:cNvPr id="210" name="Group 209"/>
          <p:cNvGrpSpPr/>
          <p:nvPr/>
        </p:nvGrpSpPr>
        <p:grpSpPr>
          <a:xfrm>
            <a:off x="6837129" y="1626849"/>
            <a:ext cx="636932" cy="1080000"/>
            <a:chOff x="6647821" y="1615658"/>
            <a:chExt cx="636932" cy="108000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rcRect l="35108" r="31741"/>
            <a:stretch>
              <a:fillRect/>
            </a:stretch>
          </p:blipFill>
          <p:spPr>
            <a:xfrm>
              <a:off x="6647821" y="1615658"/>
              <a:ext cx="636932" cy="1080000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6"/>
            <a:srcRect l="35108" t="26764" r="51081" b="48636"/>
            <a:stretch>
              <a:fillRect/>
            </a:stretch>
          </p:blipFill>
          <p:spPr>
            <a:xfrm>
              <a:off x="6650409" y="1898177"/>
              <a:ext cx="265355" cy="265694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pic>
        <p:nvPicPr>
          <p:cNvPr id="208" name="Picture 207"/>
          <p:cNvPicPr>
            <a:picLocks noChangeAspect="1"/>
          </p:cNvPicPr>
          <p:nvPr/>
        </p:nvPicPr>
        <p:blipFill>
          <a:blip r:embed="rId6"/>
          <a:srcRect l="35108" t="26764" r="51081" b="48636"/>
          <a:stretch>
            <a:fillRect/>
          </a:stretch>
        </p:blipFill>
        <p:spPr>
          <a:xfrm>
            <a:off x="5640760" y="1716849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grpSp>
        <p:nvGrpSpPr>
          <p:cNvPr id="67" name="Group 66"/>
          <p:cNvGrpSpPr/>
          <p:nvPr/>
        </p:nvGrpSpPr>
        <p:grpSpPr>
          <a:xfrm>
            <a:off x="7647765" y="1626849"/>
            <a:ext cx="841314" cy="1080000"/>
            <a:chOff x="8186331" y="1615658"/>
            <a:chExt cx="841314" cy="10800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rcRect l="27383" r="28828"/>
            <a:stretch>
              <a:fillRect/>
            </a:stretch>
          </p:blipFill>
          <p:spPr>
            <a:xfrm>
              <a:off x="8186331" y="1615658"/>
              <a:ext cx="841314" cy="1080000"/>
            </a:xfrm>
            <a:prstGeom prst="rect">
              <a:avLst/>
            </a:prstGeom>
          </p:spPr>
        </p:pic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7"/>
            <a:srcRect l="58836" t="37519" r="28828" b="40577"/>
            <a:stretch>
              <a:fillRect/>
            </a:stretch>
          </p:blipFill>
          <p:spPr>
            <a:xfrm>
              <a:off x="8789974" y="2019153"/>
              <a:ext cx="237007" cy="236560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rcRect l="58836" t="37519" r="28828" b="40577"/>
          <a:stretch>
            <a:fillRect/>
          </a:stretch>
        </p:blipFill>
        <p:spPr>
          <a:xfrm>
            <a:off x="8684355" y="1716849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grpSp>
        <p:nvGrpSpPr>
          <p:cNvPr id="71" name="Group 70"/>
          <p:cNvGrpSpPr/>
          <p:nvPr/>
        </p:nvGrpSpPr>
        <p:grpSpPr>
          <a:xfrm>
            <a:off x="11071456" y="1626849"/>
            <a:ext cx="607500" cy="1080000"/>
            <a:chOff x="10951933" y="1615658"/>
            <a:chExt cx="607500" cy="1080000"/>
          </a:xfrm>
        </p:grpSpPr>
        <p:pic>
          <p:nvPicPr>
            <p:cNvPr id="199" name="Picture 198" descr="A person wearing glasses and a purple arm prosthetic arm&#10;&#10;AI-generated content may be incorrect."/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0951933" y="1615658"/>
              <a:ext cx="607500" cy="1080000"/>
            </a:xfrm>
            <a:prstGeom prst="rect">
              <a:avLst/>
            </a:prstGeom>
          </p:spPr>
        </p:pic>
        <p:pic>
          <p:nvPicPr>
            <p:cNvPr id="214" name="Picture 213" descr="A person wearing glasses and a purple arm prosthetic arm&#10;&#10;AI-generated content may be incorrect."/>
            <p:cNvPicPr>
              <a:picLocks noChangeAspect="1"/>
            </p:cNvPicPr>
            <p:nvPr/>
          </p:nvPicPr>
          <p:blipFill>
            <a:blip r:embed="rId8"/>
            <a:srcRect l="11604" t="32736" r="7910" b="21991"/>
            <a:stretch>
              <a:fillRect/>
            </a:stretch>
          </p:blipFill>
          <p:spPr>
            <a:xfrm>
              <a:off x="11017040" y="1976599"/>
              <a:ext cx="488950" cy="488950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grpSp>
        <p:nvGrpSpPr>
          <p:cNvPr id="77" name="Group 76"/>
          <p:cNvGrpSpPr/>
          <p:nvPr/>
        </p:nvGrpSpPr>
        <p:grpSpPr>
          <a:xfrm>
            <a:off x="3526293" y="3180269"/>
            <a:ext cx="607500" cy="1080000"/>
            <a:chOff x="4165266" y="3176755"/>
            <a:chExt cx="607500" cy="1080000"/>
          </a:xfrm>
        </p:grpSpPr>
        <p:pic>
          <p:nvPicPr>
            <p:cNvPr id="182" name="Picture 181" descr="A person touching a person's leg&#10;&#10;AI-generated content may be incorrect."/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4165266" y="3176755"/>
              <a:ext cx="607500" cy="1080000"/>
            </a:xfrm>
            <a:prstGeom prst="rect">
              <a:avLst/>
            </a:prstGeom>
          </p:spPr>
        </p:pic>
        <p:pic>
          <p:nvPicPr>
            <p:cNvPr id="215" name="Picture 214" descr="A person touching a person's leg&#10;&#10;AI-generated content may be incorrect."/>
            <p:cNvPicPr>
              <a:picLocks noChangeAspect="1"/>
            </p:cNvPicPr>
            <p:nvPr/>
          </p:nvPicPr>
          <p:blipFill>
            <a:blip r:embed="rId9"/>
            <a:srcRect l="40821" t="30961" b="35779"/>
            <a:stretch>
              <a:fillRect/>
            </a:stretch>
          </p:blipFill>
          <p:spPr>
            <a:xfrm>
              <a:off x="4413251" y="3510067"/>
              <a:ext cx="359515" cy="359202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grpSp>
        <p:nvGrpSpPr>
          <p:cNvPr id="85" name="Group 84"/>
          <p:cNvGrpSpPr/>
          <p:nvPr/>
        </p:nvGrpSpPr>
        <p:grpSpPr>
          <a:xfrm>
            <a:off x="3581880" y="4295588"/>
            <a:ext cx="496326" cy="1080000"/>
            <a:chOff x="4220853" y="4310965"/>
            <a:chExt cx="496326" cy="108000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rcRect l="62819" t="14283" r="18727" b="14281"/>
            <a:stretch>
              <a:fillRect/>
            </a:stretch>
          </p:blipFill>
          <p:spPr>
            <a:xfrm>
              <a:off x="4220853" y="4310965"/>
              <a:ext cx="496326" cy="1080000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>
            <a:blip r:embed="rId10"/>
            <a:srcRect l="67021" t="42519" r="18727" b="32329"/>
            <a:stretch>
              <a:fillRect/>
            </a:stretch>
          </p:blipFill>
          <p:spPr>
            <a:xfrm>
              <a:off x="4333875" y="4737852"/>
              <a:ext cx="383304" cy="380248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grpSp>
        <p:nvGrpSpPr>
          <p:cNvPr id="76" name="Group 75"/>
          <p:cNvGrpSpPr/>
          <p:nvPr/>
        </p:nvGrpSpPr>
        <p:grpSpPr>
          <a:xfrm>
            <a:off x="6851845" y="4295588"/>
            <a:ext cx="607500" cy="1080000"/>
            <a:chOff x="6406776" y="4328673"/>
            <a:chExt cx="607500" cy="1080000"/>
          </a:xfrm>
        </p:grpSpPr>
        <p:pic>
          <p:nvPicPr>
            <p:cNvPr id="192" name="Picture 191" descr="A child with prosthetic leg walking in a hallway&#10;&#10;AI-generated content may be incorrect."/>
            <p:cNvPicPr>
              <a:picLocks noChangeAspect="1"/>
            </p:cNvPicPr>
            <p:nvPr/>
          </p:nvPicPr>
          <p:blipFill>
            <a:blip r:embed="rId11">
              <a:alphaModFix amt="50000"/>
            </a:blip>
            <a:stretch>
              <a:fillRect/>
            </a:stretch>
          </p:blipFill>
          <p:spPr>
            <a:xfrm>
              <a:off x="6406776" y="4328673"/>
              <a:ext cx="607500" cy="1080000"/>
            </a:xfrm>
            <a:prstGeom prst="rect">
              <a:avLst/>
            </a:prstGeom>
          </p:spPr>
        </p:pic>
        <p:pic>
          <p:nvPicPr>
            <p:cNvPr id="218" name="Picture 217" descr="A child with prosthetic leg walking in a hallway&#10;&#10;AI-generated content may be incorrect."/>
            <p:cNvPicPr>
              <a:picLocks noChangeAspect="1"/>
            </p:cNvPicPr>
            <p:nvPr/>
          </p:nvPicPr>
          <p:blipFill>
            <a:blip r:embed="rId11"/>
            <a:srcRect l="21490" t="49871" r="36905" b="26904"/>
            <a:stretch>
              <a:fillRect/>
            </a:stretch>
          </p:blipFill>
          <p:spPr>
            <a:xfrm>
              <a:off x="6537324" y="4867275"/>
              <a:ext cx="252755" cy="250825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grpSp>
        <p:nvGrpSpPr>
          <p:cNvPr id="73" name="Group 72"/>
          <p:cNvGrpSpPr/>
          <p:nvPr/>
        </p:nvGrpSpPr>
        <p:grpSpPr>
          <a:xfrm>
            <a:off x="6851845" y="3180269"/>
            <a:ext cx="607500" cy="1080000"/>
            <a:chOff x="6406776" y="3161402"/>
            <a:chExt cx="607500" cy="1080000"/>
          </a:xfrm>
        </p:grpSpPr>
        <p:pic>
          <p:nvPicPr>
            <p:cNvPr id="180" name="Picture 179" descr="A person sitting in a wheelchair&#10;&#10;AI-generated content may be incorrect."/>
            <p:cNvPicPr>
              <a:picLocks noChangeAspect="1"/>
            </p:cNvPicPr>
            <p:nvPr/>
          </p:nvPicPr>
          <p:blipFill>
            <a:blip r:embed="rId12">
              <a:alphaModFix amt="50000"/>
            </a:blip>
            <a:stretch>
              <a:fillRect/>
            </a:stretch>
          </p:blipFill>
          <p:spPr>
            <a:xfrm>
              <a:off x="6406776" y="3161402"/>
              <a:ext cx="607500" cy="1080000"/>
            </a:xfrm>
            <a:prstGeom prst="rect">
              <a:avLst/>
            </a:prstGeom>
          </p:spPr>
        </p:pic>
        <p:pic>
          <p:nvPicPr>
            <p:cNvPr id="219" name="Picture 218" descr="A person sitting in a wheelchair&#10;&#10;AI-generated content may be incorrect."/>
            <p:cNvPicPr>
              <a:picLocks noChangeAspect="1"/>
            </p:cNvPicPr>
            <p:nvPr/>
          </p:nvPicPr>
          <p:blipFill>
            <a:blip r:embed="rId12"/>
            <a:srcRect l="23397" t="51554" r="17423" b="15186"/>
            <a:stretch>
              <a:fillRect/>
            </a:stretch>
          </p:blipFill>
          <p:spPr>
            <a:xfrm>
              <a:off x="6548910" y="3718182"/>
              <a:ext cx="359516" cy="359202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grpSp>
        <p:nvGrpSpPr>
          <p:cNvPr id="72" name="Group 71"/>
          <p:cNvGrpSpPr/>
          <p:nvPr/>
        </p:nvGrpSpPr>
        <p:grpSpPr>
          <a:xfrm>
            <a:off x="7849574" y="3180269"/>
            <a:ext cx="437696" cy="1080000"/>
            <a:chOff x="8589949" y="3161402"/>
            <a:chExt cx="437696" cy="10800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3">
              <a:alphaModFix amt="50000"/>
            </a:blip>
            <a:srcRect l="43938" r="33281"/>
            <a:stretch>
              <a:fillRect/>
            </a:stretch>
          </p:blipFill>
          <p:spPr>
            <a:xfrm>
              <a:off x="8589949" y="3161402"/>
              <a:ext cx="437696" cy="1080000"/>
            </a:xfrm>
            <a:prstGeom prst="rect">
              <a:avLst/>
            </a:prstGeom>
          </p:spPr>
        </p:pic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13"/>
            <a:srcRect l="51788" t="48003" r="36975" b="32007"/>
            <a:stretch>
              <a:fillRect/>
            </a:stretch>
          </p:blipFill>
          <p:spPr>
            <a:xfrm>
              <a:off x="8740775" y="3679825"/>
              <a:ext cx="215900" cy="215900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grpSp>
        <p:nvGrpSpPr>
          <p:cNvPr id="84" name="Group 83"/>
          <p:cNvGrpSpPr/>
          <p:nvPr/>
        </p:nvGrpSpPr>
        <p:grpSpPr>
          <a:xfrm>
            <a:off x="7790444" y="4295588"/>
            <a:ext cx="555956" cy="1080000"/>
            <a:chOff x="8530819" y="4310965"/>
            <a:chExt cx="555956" cy="108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>
              <a:alphaModFix amt="50000"/>
            </a:blip>
            <a:srcRect l="42375" r="28689"/>
            <a:stretch>
              <a:fillRect/>
            </a:stretch>
          </p:blipFill>
          <p:spPr>
            <a:xfrm>
              <a:off x="8530819" y="4310965"/>
              <a:ext cx="555956" cy="1080000"/>
            </a:xfrm>
            <a:prstGeom prst="rect">
              <a:avLst/>
            </a:prstGeom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14"/>
            <a:srcRect l="48530" t="51510" r="33477" b="16446"/>
            <a:stretch>
              <a:fillRect/>
            </a:stretch>
          </p:blipFill>
          <p:spPr>
            <a:xfrm>
              <a:off x="8649080" y="4867275"/>
              <a:ext cx="345696" cy="346075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grpSp>
        <p:nvGrpSpPr>
          <p:cNvPr id="80" name="Group 79"/>
          <p:cNvGrpSpPr/>
          <p:nvPr/>
        </p:nvGrpSpPr>
        <p:grpSpPr>
          <a:xfrm>
            <a:off x="11071456" y="3180269"/>
            <a:ext cx="607500" cy="1080000"/>
            <a:chOff x="10749536" y="3161402"/>
            <a:chExt cx="607500" cy="1080000"/>
          </a:xfrm>
        </p:grpSpPr>
        <p:pic>
          <p:nvPicPr>
            <p:cNvPr id="176" name="Picture 175" descr="A person sitting in a chair holding a cup&#10;&#10;AI-generated content may be incorrect."/>
            <p:cNvPicPr>
              <a:picLocks noChangeAspect="1"/>
            </p:cNvPicPr>
            <p:nvPr/>
          </p:nvPicPr>
          <p:blipFill>
            <a:blip r:embed="rId15">
              <a:alphaModFix amt="50000"/>
            </a:blip>
            <a:stretch>
              <a:fillRect/>
            </a:stretch>
          </p:blipFill>
          <p:spPr>
            <a:xfrm>
              <a:off x="10749536" y="3161402"/>
              <a:ext cx="607500" cy="1080000"/>
            </a:xfrm>
            <a:prstGeom prst="rect">
              <a:avLst/>
            </a:prstGeom>
          </p:spPr>
        </p:pic>
        <p:pic>
          <p:nvPicPr>
            <p:cNvPr id="222" name="Picture 221" descr="A person sitting in a chair holding a cup&#10;&#10;AI-generated content may be incorrect."/>
            <p:cNvPicPr>
              <a:picLocks noChangeAspect="1"/>
            </p:cNvPicPr>
            <p:nvPr/>
          </p:nvPicPr>
          <p:blipFill>
            <a:blip r:embed="rId15"/>
            <a:srcRect t="59383" r="46525" b="10546"/>
            <a:stretch>
              <a:fillRect/>
            </a:stretch>
          </p:blipFill>
          <p:spPr>
            <a:xfrm>
              <a:off x="10749537" y="3802737"/>
              <a:ext cx="324864" cy="324764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grpSp>
        <p:nvGrpSpPr>
          <p:cNvPr id="81" name="Group 80"/>
          <p:cNvGrpSpPr/>
          <p:nvPr/>
        </p:nvGrpSpPr>
        <p:grpSpPr>
          <a:xfrm>
            <a:off x="11071456" y="4295588"/>
            <a:ext cx="607500" cy="1080000"/>
            <a:chOff x="10749536" y="4310965"/>
            <a:chExt cx="607500" cy="1080000"/>
          </a:xfrm>
        </p:grpSpPr>
        <p:pic>
          <p:nvPicPr>
            <p:cNvPr id="190" name="Picture 189" descr="A person running in a room&#10;&#10;AI-generated content may be incorrect."/>
            <p:cNvPicPr>
              <a:picLocks noChangeAspect="1"/>
            </p:cNvPicPr>
            <p:nvPr/>
          </p:nvPicPr>
          <p:blipFill>
            <a:blip r:embed="rId16">
              <a:alphaModFix amt="50000"/>
            </a:blip>
            <a:stretch>
              <a:fillRect/>
            </a:stretch>
          </p:blipFill>
          <p:spPr>
            <a:xfrm>
              <a:off x="10749536" y="4310965"/>
              <a:ext cx="607500" cy="1080000"/>
            </a:xfrm>
            <a:prstGeom prst="rect">
              <a:avLst/>
            </a:prstGeom>
          </p:spPr>
        </p:pic>
        <p:pic>
          <p:nvPicPr>
            <p:cNvPr id="223" name="Picture 222" descr="A person running in a room&#10;&#10;AI-generated content may be incorrect."/>
            <p:cNvPicPr>
              <a:picLocks noChangeAspect="1"/>
            </p:cNvPicPr>
            <p:nvPr/>
          </p:nvPicPr>
          <p:blipFill>
            <a:blip r:embed="rId16"/>
            <a:srcRect l="23163" t="62387" r="29277" b="10860"/>
            <a:stretch>
              <a:fillRect/>
            </a:stretch>
          </p:blipFill>
          <p:spPr>
            <a:xfrm>
              <a:off x="10890250" y="4984749"/>
              <a:ext cx="288925" cy="288925"/>
            </a:xfrm>
            <a:prstGeom prst="ellipse">
              <a:avLst/>
            </a:prstGeom>
            <a:ln w="19050">
              <a:solidFill>
                <a:srgbClr val="8A2BE2"/>
              </a:solidFill>
              <a:prstDash val="sysDash"/>
            </a:ln>
          </p:spPr>
        </p:pic>
      </p:grpSp>
      <p:pic>
        <p:nvPicPr>
          <p:cNvPr id="53" name="Picture 52" descr="A person wearing glasses and a purple arm prosthetic arm&#10;&#10;AI-generated content may be incorrect."/>
          <p:cNvPicPr>
            <a:picLocks noChangeAspect="1"/>
          </p:cNvPicPr>
          <p:nvPr/>
        </p:nvPicPr>
        <p:blipFill>
          <a:blip r:embed="rId8"/>
          <a:srcRect l="11604" t="32736" r="7910" b="21991"/>
          <a:stretch>
            <a:fillRect/>
          </a:stretch>
        </p:blipFill>
        <p:spPr>
          <a:xfrm>
            <a:off x="9888262" y="1716849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pic>
        <p:nvPicPr>
          <p:cNvPr id="55" name="Picture 54" descr="A person sitting in a chair holding a cup&#10;&#10;AI-generated content may be incorrect."/>
          <p:cNvPicPr>
            <a:picLocks noChangeAspect="1"/>
          </p:cNvPicPr>
          <p:nvPr/>
        </p:nvPicPr>
        <p:blipFill>
          <a:blip r:embed="rId15"/>
          <a:srcRect t="59383" r="46525" b="10546"/>
          <a:stretch>
            <a:fillRect/>
          </a:stretch>
        </p:blipFill>
        <p:spPr>
          <a:xfrm>
            <a:off x="9888262" y="3270269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pic>
        <p:nvPicPr>
          <p:cNvPr id="56" name="Picture 55" descr="A person running in a room&#10;&#10;AI-generated content may be incorrect."/>
          <p:cNvPicPr>
            <a:picLocks noChangeAspect="1"/>
          </p:cNvPicPr>
          <p:nvPr/>
        </p:nvPicPr>
        <p:blipFill>
          <a:blip r:embed="rId16"/>
          <a:srcRect l="23163" t="62387" r="29277" b="10860"/>
          <a:stretch>
            <a:fillRect/>
          </a:stretch>
        </p:blipFill>
        <p:spPr>
          <a:xfrm>
            <a:off x="9888262" y="4385588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rcRect l="48530" t="51510" r="33477" b="16446"/>
          <a:stretch>
            <a:fillRect/>
          </a:stretch>
        </p:blipFill>
        <p:spPr>
          <a:xfrm>
            <a:off x="8684355" y="4385588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3"/>
          <a:srcRect l="51788" t="48003" r="36975" b="32007"/>
          <a:stretch>
            <a:fillRect/>
          </a:stretch>
        </p:blipFill>
        <p:spPr>
          <a:xfrm>
            <a:off x="8684355" y="3270269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pic>
        <p:nvPicPr>
          <p:cNvPr id="60" name="Picture 59" descr="A person sitting in a wheelchair&#10;&#10;AI-generated content may be incorrect."/>
          <p:cNvPicPr>
            <a:picLocks noChangeAspect="1"/>
          </p:cNvPicPr>
          <p:nvPr/>
        </p:nvPicPr>
        <p:blipFill>
          <a:blip r:embed="rId12"/>
          <a:srcRect l="23397" t="51554" r="17423" b="15186"/>
          <a:stretch>
            <a:fillRect/>
          </a:stretch>
        </p:blipFill>
        <p:spPr>
          <a:xfrm>
            <a:off x="5640760" y="3270269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pic>
        <p:nvPicPr>
          <p:cNvPr id="61" name="Picture 60" descr="A child with prosthetic leg walking in a hallway&#10;&#10;AI-generated content may be incorrect."/>
          <p:cNvPicPr>
            <a:picLocks noChangeAspect="1"/>
          </p:cNvPicPr>
          <p:nvPr/>
        </p:nvPicPr>
        <p:blipFill>
          <a:blip r:embed="rId11"/>
          <a:srcRect l="21490" t="49871" r="36905" b="26904"/>
          <a:stretch>
            <a:fillRect/>
          </a:stretch>
        </p:blipFill>
        <p:spPr>
          <a:xfrm>
            <a:off x="5640760" y="4385588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/>
          <a:srcRect l="67021" t="42519" r="18727" b="32329"/>
          <a:stretch>
            <a:fillRect/>
          </a:stretch>
        </p:blipFill>
        <p:spPr>
          <a:xfrm>
            <a:off x="4446090" y="4385588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pic>
        <p:nvPicPr>
          <p:cNvPr id="63" name="Picture 62" descr="A person touching a person's leg&#10;&#10;AI-generated content may be incorrect."/>
          <p:cNvPicPr>
            <a:picLocks noChangeAspect="1"/>
          </p:cNvPicPr>
          <p:nvPr/>
        </p:nvPicPr>
        <p:blipFill>
          <a:blip r:embed="rId9"/>
          <a:srcRect l="40821" t="30961" b="35779"/>
          <a:stretch>
            <a:fillRect/>
          </a:stretch>
        </p:blipFill>
        <p:spPr>
          <a:xfrm>
            <a:off x="4446090" y="3270269"/>
            <a:ext cx="900000" cy="900000"/>
          </a:xfrm>
          <a:prstGeom prst="ellipse">
            <a:avLst/>
          </a:prstGeom>
          <a:ln w="19050">
            <a:solidFill>
              <a:srgbClr val="8A2BE2"/>
            </a:solidFill>
            <a:prstDash val="sysDash"/>
          </a:ln>
        </p:spPr>
      </p:pic>
      <p:cxnSp>
        <p:nvCxnSpPr>
          <p:cNvPr id="93" name="Straight Connector 92"/>
          <p:cNvCxnSpPr/>
          <p:nvPr/>
        </p:nvCxnSpPr>
        <p:spPr>
          <a:xfrm flipV="1">
            <a:off x="6281125" y="2163841"/>
            <a:ext cx="777875" cy="419100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208098" y="1716166"/>
            <a:ext cx="838200" cy="190500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6271600" y="1074818"/>
            <a:ext cx="904875" cy="409575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192225" y="601743"/>
            <a:ext cx="949325" cy="206375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8344875" y="1757443"/>
            <a:ext cx="587375" cy="263525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8300423" y="2265441"/>
            <a:ext cx="533400" cy="254000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0503079" y="625556"/>
            <a:ext cx="814388" cy="395287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5" idx="4"/>
          </p:cNvCxnSpPr>
          <p:nvPr/>
        </p:nvCxnSpPr>
        <p:spPr>
          <a:xfrm flipV="1">
            <a:off x="10438788" y="1311277"/>
            <a:ext cx="801825" cy="192958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10431644" y="1713785"/>
            <a:ext cx="985837" cy="266700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0450694" y="2478166"/>
            <a:ext cx="985837" cy="140494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10567373" y="3323510"/>
            <a:ext cx="762000" cy="519112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10388781" y="4152185"/>
            <a:ext cx="850107" cy="30956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10560231" y="4428412"/>
            <a:ext cx="900113" cy="566737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10374494" y="5268993"/>
            <a:ext cx="988219" cy="28575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V="1">
            <a:off x="8021819" y="4414122"/>
            <a:ext cx="931069" cy="433388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8093256" y="5207079"/>
            <a:ext cx="995363" cy="80962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V="1">
            <a:off x="8059917" y="3304462"/>
            <a:ext cx="883444" cy="397669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8083731" y="3925966"/>
            <a:ext cx="942975" cy="240506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6259692" y="3292556"/>
            <a:ext cx="1014412" cy="459581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6138250" y="4104560"/>
            <a:ext cx="1064419" cy="76200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6262073" y="4409360"/>
            <a:ext cx="909638" cy="423862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V="1">
            <a:off x="6145394" y="5095160"/>
            <a:ext cx="966787" cy="197644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3810743" y="4387931"/>
            <a:ext cx="977336" cy="341709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3895111" y="5116593"/>
            <a:ext cx="969168" cy="173831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V="1">
            <a:off x="3866538" y="3268743"/>
            <a:ext cx="942975" cy="252413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3899873" y="3873581"/>
            <a:ext cx="826294" cy="273843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V="1">
            <a:off x="3880823" y="1716168"/>
            <a:ext cx="902494" cy="326231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3947500" y="2382918"/>
            <a:ext cx="816769" cy="226219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V="1">
            <a:off x="4030844" y="608887"/>
            <a:ext cx="759619" cy="204787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4014173" y="1039891"/>
            <a:ext cx="623888" cy="392906"/>
          </a:xfrm>
          <a:prstGeom prst="line">
            <a:avLst/>
          </a:prstGeom>
          <a:ln>
            <a:solidFill>
              <a:srgbClr val="8A2BE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3387510" y="1607726"/>
            <a:ext cx="8424000" cy="0"/>
          </a:xfrm>
          <a:prstGeom prst="line">
            <a:avLst/>
          </a:prstGeom>
          <a:ln w="12700">
            <a:solidFill>
              <a:srgbClr val="7030A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V="1">
            <a:off x="3387510" y="4276631"/>
            <a:ext cx="8424000" cy="0"/>
          </a:xfrm>
          <a:prstGeom prst="line">
            <a:avLst/>
          </a:prstGeom>
          <a:ln w="12700">
            <a:solidFill>
              <a:srgbClr val="7030A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 rot="5400000">
            <a:off x="11346180" y="4613910"/>
            <a:ext cx="11804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Arial" panose="02080604020202020204" pitchFamily="34" charset="0"/>
                <a:cs typeface="Arial" panose="02080604020202020204" pitchFamily="34" charset="0"/>
              </a:rPr>
              <a:t>Prosthesis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 rot="5400000">
            <a:off x="11365230" y="3463290"/>
            <a:ext cx="1143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1400" dirty="0">
                <a:solidFill>
                  <a:schemeClr val="accent5">
                    <a:lumMod val="75000"/>
                  </a:schemeClr>
                </a:solidFill>
              </a:rPr>
              <a:t>R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esidual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Limb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 rot="5400000">
            <a:off x="11384280" y="2037715"/>
            <a:ext cx="1104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Arial" panose="02080604020202020204" pitchFamily="34" charset="0"/>
                <a:cs typeface="Arial" panose="02080604020202020204" pitchFamily="34" charset="0"/>
              </a:rPr>
              <a:t>Prosthesis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 rot="5400000">
            <a:off x="11285925" y="884541"/>
            <a:ext cx="13012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1400" dirty="0">
                <a:solidFill>
                  <a:schemeClr val="accent5">
                    <a:lumMod val="75000"/>
                  </a:schemeClr>
                </a:solidFill>
              </a:rPr>
              <a:t>R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esidual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Limb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4" name="Straight Connector 223"/>
          <p:cNvCxnSpPr/>
          <p:nvPr/>
        </p:nvCxnSpPr>
        <p:spPr>
          <a:xfrm flipH="1">
            <a:off x="3312727" y="-16200"/>
            <a:ext cx="0" cy="5436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397</Words>
  <Application>WPS Presentation</Application>
  <PresentationFormat>Custom</PresentationFormat>
  <Paragraphs>82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Arial</vt:lpstr>
      <vt:lpstr>SimSun</vt:lpstr>
      <vt:lpstr>Wingdings</vt:lpstr>
      <vt:lpstr>DejaVu Sans</vt:lpstr>
      <vt:lpstr>Aptos</vt:lpstr>
      <vt:lpstr>C059</vt:lpstr>
      <vt:lpstr>Microsoft YaHei</vt:lpstr>
      <vt:lpstr>Droid Sans Fallback</vt:lpstr>
      <vt:lpstr>Arial Unicode MS</vt:lpstr>
      <vt:lpstr>Aptos Display</vt:lpstr>
      <vt:lpstr>Calibri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Heming Du</dc:creator>
  <cp:lastModifiedBy>raphael_1</cp:lastModifiedBy>
  <cp:revision>2</cp:revision>
  <dcterms:created xsi:type="dcterms:W3CDTF">2025-05-21T16:31:32Z</dcterms:created>
  <dcterms:modified xsi:type="dcterms:W3CDTF">2025-05-21T16:31:32Z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2025-05-11T05:56:15Z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208fa7eb-7ee1-4348-a193-be4e7daf11c0</vt:lpwstr>
  </property>
  <property fmtid="{D5CDD505-2E9C-101B-9397-08002B2CF9AE}" pid="8" name="MSIP_Label_0f488380-630a-4f55-a077-a19445e3f360_ContentBits">
    <vt:lpwstr>0</vt:lpwstr>
  </property>
  <property fmtid="{D5CDD505-2E9C-101B-9397-08002B2CF9AE}" pid="9" name="MSIP_Label_0f488380-630a-4f55-a077-a19445e3f360_Tag">
    <vt:lpwstr>50, 3, 0, 1</vt:lpwstr>
  </property>
  <property fmtid="{D5CDD505-2E9C-101B-9397-08002B2CF9AE}" pid="10" name="ICV">
    <vt:lpwstr/>
  </property>
  <property fmtid="{D5CDD505-2E9C-101B-9397-08002B2CF9AE}" pid="11" name="KSOProductBuildVer">
    <vt:lpwstr>1033-11.1.0.11723</vt:lpwstr>
  </property>
</Properties>
</file>